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21" r:id="rId2"/>
    <p:sldId id="316" r:id="rId3"/>
    <p:sldId id="309" r:id="rId4"/>
    <p:sldId id="314" r:id="rId5"/>
    <p:sldId id="319" r:id="rId6"/>
    <p:sldId id="320" r:id="rId7"/>
    <p:sldId id="310" r:id="rId8"/>
  </p:sldIdLst>
  <p:sldSz cx="6858000" cy="9144000" type="screen4x3"/>
  <p:notesSz cx="9875838" cy="6742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7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453" y="-72"/>
      </p:cViewPr>
      <p:guideLst>
        <p:guide orient="horz" pos="281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80383" cy="33846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3128" y="0"/>
            <a:ext cx="4280382" cy="33846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C6551FE0-FA28-4D04-8BFC-3C039F911885}" type="datetimeFigureOut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84638" y="841375"/>
            <a:ext cx="1706562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886" y="3244677"/>
            <a:ext cx="7902067" cy="2654537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03652"/>
            <a:ext cx="4280383" cy="338462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3128" y="6403652"/>
            <a:ext cx="4280382" cy="338462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2F43B2FB-8750-47EF-8A6B-DA41E0540A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9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BD9C-F340-4336-97F8-2AB9B4F3591D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DD80-D81F-4DBA-B7A7-6431934E2E29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30D-778C-43D9-AF4F-29861A4EC8E6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51D3-8D2A-4182-9C4E-19F4159E2F4A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C65A-4C3A-41B7-AA4B-D56B525386D3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A1C4-B613-4D23-ACE0-1B0A7151765E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88CC-ACC1-4D4F-BF0A-23766100F7B4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3B49-3DCB-4A0E-BD52-B0ACDA3227FC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8643-055D-4234-B5FF-526D064486D3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7D4-F9BD-4CF8-9836-6375B36E4EA3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6F4C-2AEF-468A-99FB-B7C7CBD80BC8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7E0A-716A-4AE2-9AD1-26C2AD9FBFB8}" type="datetime1">
              <a:rPr kumimoji="1" lang="ja-JP" altLang="en-US" smtClean="0"/>
              <a:t>2022/6/18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28B8EA-4D2F-2DDF-1D0A-E588D165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35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1D06BF-539F-C921-311D-957F53492D80}"/>
              </a:ext>
            </a:extLst>
          </p:cNvPr>
          <p:cNvSpPr txBox="1"/>
          <p:nvPr/>
        </p:nvSpPr>
        <p:spPr>
          <a:xfrm flipH="1">
            <a:off x="180788" y="727764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3A3B62-88BE-5D75-F702-CF71D5B600CD}"/>
              </a:ext>
            </a:extLst>
          </p:cNvPr>
          <p:cNvSpPr txBox="1"/>
          <p:nvPr/>
        </p:nvSpPr>
        <p:spPr>
          <a:xfrm>
            <a:off x="498999" y="702844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ルノー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4DA7BEF4-ECAB-18C9-9F7C-A4EE9D76B741}"/>
              </a:ext>
            </a:extLst>
          </p:cNvPr>
          <p:cNvSpPr/>
          <p:nvPr/>
        </p:nvSpPr>
        <p:spPr>
          <a:xfrm>
            <a:off x="2395543" y="7221536"/>
            <a:ext cx="375780" cy="3168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883A92-923E-D8BC-B8F1-CF3293B67AED}"/>
              </a:ext>
            </a:extLst>
          </p:cNvPr>
          <p:cNvSpPr txBox="1"/>
          <p:nvPr/>
        </p:nvSpPr>
        <p:spPr>
          <a:xfrm flipH="1">
            <a:off x="3177731" y="7043654"/>
            <a:ext cx="373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モスクビッチ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E8E9F2A-3037-1554-6AC1-D03B70047532}"/>
              </a:ext>
            </a:extLst>
          </p:cNvPr>
          <p:cNvSpPr/>
          <p:nvPr/>
        </p:nvSpPr>
        <p:spPr>
          <a:xfrm>
            <a:off x="180788" y="6751524"/>
            <a:ext cx="6463430" cy="125689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7D5CAF-DC2D-A25D-CE13-4A49C72DAD6A}"/>
              </a:ext>
            </a:extLst>
          </p:cNvPr>
          <p:cNvSpPr txBox="1"/>
          <p:nvPr/>
        </p:nvSpPr>
        <p:spPr>
          <a:xfrm>
            <a:off x="180788" y="1960636"/>
            <a:ext cx="6867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本稿は５月例会で大鳥羽裕太郎様が発表されたコカ・コーラ社がロシアでチャコボ社に引き継がれたとの視点に感銘をうけ、大鳥羽様のお許しをいただき、同じ視点で考えたものです。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EBC6D8-77D0-D045-3F8A-CD717DE5B387}"/>
              </a:ext>
            </a:extLst>
          </p:cNvPr>
          <p:cNvSpPr txBox="1"/>
          <p:nvPr/>
        </p:nvSpPr>
        <p:spPr>
          <a:xfrm>
            <a:off x="130139" y="3989101"/>
            <a:ext cx="73485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西側企業がロシアから撤退し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r>
              <a:rPr kumimoji="1" lang="ja-JP" altLang="en-US" sz="4000" b="1" dirty="0">
                <a:solidFill>
                  <a:srgbClr val="FF0000"/>
                </a:solidFill>
              </a:rPr>
              <a:t>それを引き継いだのは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r>
              <a:rPr kumimoji="1" lang="ja-JP" altLang="en-US" sz="4000" b="1" dirty="0">
                <a:solidFill>
                  <a:srgbClr val="FF0000"/>
                </a:solidFill>
              </a:rPr>
              <a:t>　　　　　　どんな会社？</a:t>
            </a:r>
            <a:endParaRPr kumimoji="1" lang="en-US" altLang="ja-JP" sz="4000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4EEC36D-56B1-4606-D331-240AF41DCDA7}"/>
              </a:ext>
            </a:extLst>
          </p:cNvPr>
          <p:cNvSpPr/>
          <p:nvPr/>
        </p:nvSpPr>
        <p:spPr>
          <a:xfrm>
            <a:off x="140801" y="1954058"/>
            <a:ext cx="6573989" cy="1653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C236F0-8AEF-0340-783B-1259051EFCDF}"/>
              </a:ext>
            </a:extLst>
          </p:cNvPr>
          <p:cNvSpPr txBox="1"/>
          <p:nvPr/>
        </p:nvSpPr>
        <p:spPr>
          <a:xfrm>
            <a:off x="4996929" y="13248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三浦邦夫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CA5720-0E7C-F6CE-AEA2-060BA12A491A}"/>
              </a:ext>
            </a:extLst>
          </p:cNvPr>
          <p:cNvSpPr txBox="1"/>
          <p:nvPr/>
        </p:nvSpPr>
        <p:spPr>
          <a:xfrm>
            <a:off x="3804428" y="161495"/>
            <a:ext cx="264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/>
              <a:t>Joke </a:t>
            </a:r>
            <a:r>
              <a:rPr kumimoji="1" lang="en-US" altLang="ja-JP" b="1" dirty="0" err="1"/>
              <a:t>Salom</a:t>
            </a:r>
            <a:r>
              <a:rPr kumimoji="1" lang="en-US" altLang="ja-JP" b="1" dirty="0"/>
              <a:t>      2022-06-22</a:t>
            </a:r>
            <a:endParaRPr kumimoji="1" lang="ja-JP" altLang="en-US" b="1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F5C69EE-52A5-0716-99DD-5E902E59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1731" y="8648072"/>
            <a:ext cx="1543050" cy="486833"/>
          </a:xfrm>
        </p:spPr>
        <p:txBody>
          <a:bodyPr/>
          <a:lstStyle/>
          <a:p>
            <a:r>
              <a:rPr kumimoji="1" lang="en-US" altLang="ja-JP" sz="3200" b="1" dirty="0"/>
              <a:t>1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49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3" grpId="0" animBg="1"/>
      <p:bldP spid="17" grpId="0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4060547-AB52-F366-AC50-8445FFE7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33" y="4222713"/>
            <a:ext cx="5310350" cy="33329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1000F05-5D90-6FDB-AE9E-16F2C6E3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23" y="884411"/>
            <a:ext cx="3138299" cy="23704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416E62E-0C76-0ED2-58F5-562AD8F09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71" y="1135477"/>
            <a:ext cx="2350845" cy="1056578"/>
          </a:xfrm>
          <a:prstGeom prst="rect">
            <a:avLst/>
          </a:prstGeom>
        </p:spPr>
      </p:pic>
      <p:sp>
        <p:nvSpPr>
          <p:cNvPr id="2" name="矢印: 下 1">
            <a:extLst>
              <a:ext uri="{FF2B5EF4-FFF2-40B4-BE49-F238E27FC236}">
                <a16:creationId xmlns:a16="http://schemas.microsoft.com/office/drawing/2014/main" id="{080C5C8D-33BF-AE82-FE57-5F5793AAA521}"/>
              </a:ext>
            </a:extLst>
          </p:cNvPr>
          <p:cNvSpPr/>
          <p:nvPr/>
        </p:nvSpPr>
        <p:spPr>
          <a:xfrm>
            <a:off x="4525518" y="3463198"/>
            <a:ext cx="544107" cy="631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521ADD-7DF1-3196-E9C4-B28A7CB8E681}"/>
              </a:ext>
            </a:extLst>
          </p:cNvPr>
          <p:cNvSpPr txBox="1"/>
          <p:nvPr/>
        </p:nvSpPr>
        <p:spPr>
          <a:xfrm>
            <a:off x="0" y="7949259"/>
            <a:ext cx="814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社員は「もうすぐクビッチ」と言われ真っ青とか</a:t>
            </a:r>
            <a:endParaRPr lang="ja-JP" altLang="en-US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1B6F7A-45AF-40AE-5258-CF46861E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1986" y="8657167"/>
            <a:ext cx="1543050" cy="486833"/>
          </a:xfrm>
        </p:spPr>
        <p:txBody>
          <a:bodyPr/>
          <a:lstStyle/>
          <a:p>
            <a:r>
              <a:rPr kumimoji="1" lang="en-US" altLang="ja-JP" sz="3200" b="1" dirty="0"/>
              <a:t>2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24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1D06BF-539F-C921-311D-957F53492D80}"/>
              </a:ext>
            </a:extLst>
          </p:cNvPr>
          <p:cNvSpPr txBox="1"/>
          <p:nvPr/>
        </p:nvSpPr>
        <p:spPr>
          <a:xfrm flipH="1">
            <a:off x="234146" y="895083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3031447C-F8BE-0189-1AD5-F07702D7D1E1}"/>
              </a:ext>
            </a:extLst>
          </p:cNvPr>
          <p:cNvSpPr/>
          <p:nvPr/>
        </p:nvSpPr>
        <p:spPr>
          <a:xfrm>
            <a:off x="3053220" y="3168205"/>
            <a:ext cx="375780" cy="3168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D362D95-8BCD-EAAF-2075-02EECB5AD04A}"/>
              </a:ext>
            </a:extLst>
          </p:cNvPr>
          <p:cNvSpPr/>
          <p:nvPr/>
        </p:nvSpPr>
        <p:spPr>
          <a:xfrm>
            <a:off x="149592" y="2592191"/>
            <a:ext cx="6463430" cy="187185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7ED141-2AA5-0A20-E57E-10607B598473}"/>
              </a:ext>
            </a:extLst>
          </p:cNvPr>
          <p:cNvSpPr txBox="1"/>
          <p:nvPr/>
        </p:nvSpPr>
        <p:spPr>
          <a:xfrm>
            <a:off x="244978" y="301546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マクドナルド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C0D68F-C616-3F93-5F09-BA20896817FA}"/>
              </a:ext>
            </a:extLst>
          </p:cNvPr>
          <p:cNvSpPr txBox="1"/>
          <p:nvPr/>
        </p:nvSpPr>
        <p:spPr>
          <a:xfrm>
            <a:off x="3517212" y="2777156"/>
            <a:ext cx="3057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フクースナ・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イ・トーチカ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F3DD6A-468C-DFBA-3ED2-BE258C9D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6973" y="8657167"/>
            <a:ext cx="1543050" cy="486833"/>
          </a:xfrm>
        </p:spPr>
        <p:txBody>
          <a:bodyPr/>
          <a:lstStyle/>
          <a:p>
            <a:r>
              <a:rPr kumimoji="1" lang="en-US" altLang="ja-JP" sz="3200" b="1" dirty="0"/>
              <a:t>3</a:t>
            </a:r>
            <a:endParaRPr kumimoji="1" lang="ja-JP" altLang="en-US" sz="32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F078BC-52D6-FD67-E6E7-889C87E8A10D}"/>
              </a:ext>
            </a:extLst>
          </p:cNvPr>
          <p:cNvSpPr txBox="1"/>
          <p:nvPr/>
        </p:nvSpPr>
        <p:spPr>
          <a:xfrm>
            <a:off x="3691128" y="3889285"/>
            <a:ext cx="3432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（おいしい。それだけ）</a:t>
            </a:r>
          </a:p>
        </p:txBody>
      </p:sp>
    </p:spTree>
    <p:extLst>
      <p:ext uri="{BB962C8B-B14F-4D97-AF65-F5344CB8AC3E}">
        <p14:creationId xmlns:p14="http://schemas.microsoft.com/office/powerpoint/2010/main" val="5630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6BA602B-1121-C937-857E-E5D7FC84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656" y="1371374"/>
            <a:ext cx="3726241" cy="258979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D05D4F-A002-F0A6-4C0C-56ECC6E5E41D}"/>
              </a:ext>
            </a:extLst>
          </p:cNvPr>
          <p:cNvSpPr txBox="1"/>
          <p:nvPr/>
        </p:nvSpPr>
        <p:spPr>
          <a:xfrm>
            <a:off x="-97750" y="5126996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「複数ない時は地下に」</a:t>
            </a:r>
            <a:endParaRPr kumimoji="1" lang="en-US" altLang="ja-JP" sz="4800" b="1" dirty="0">
              <a:solidFill>
                <a:srgbClr val="FF000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426FE18-1311-7B6E-248E-D36CD25FB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81" y="261179"/>
            <a:ext cx="2295107" cy="130097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8ED3F2E-07B5-AEFD-888A-F8868DFB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02" y="6079701"/>
            <a:ext cx="3829613" cy="25171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A47CF0A-D6CA-7C1E-FB2F-610E803A3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286542"/>
            <a:ext cx="6617619" cy="576530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108E2A42-B496-96CC-991B-87733E59350E}"/>
              </a:ext>
            </a:extLst>
          </p:cNvPr>
          <p:cNvSpPr/>
          <p:nvPr/>
        </p:nvSpPr>
        <p:spPr>
          <a:xfrm rot="16200000">
            <a:off x="1445334" y="2203078"/>
            <a:ext cx="544107" cy="631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C8E9446-EAB0-DF34-C499-439EA34A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4131" y="8718552"/>
            <a:ext cx="1543050" cy="486833"/>
          </a:xfrm>
        </p:spPr>
        <p:txBody>
          <a:bodyPr/>
          <a:lstStyle/>
          <a:p>
            <a:r>
              <a:rPr kumimoji="1" lang="en-US" altLang="ja-JP" sz="3200" b="1" dirty="0"/>
              <a:t>4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84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1D06BF-539F-C921-311D-957F53492D80}"/>
              </a:ext>
            </a:extLst>
          </p:cNvPr>
          <p:cNvSpPr txBox="1"/>
          <p:nvPr/>
        </p:nvSpPr>
        <p:spPr>
          <a:xfrm flipH="1">
            <a:off x="808153" y="692355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F17EB5-8C07-6352-9B23-758E1F9B54D8}"/>
              </a:ext>
            </a:extLst>
          </p:cNvPr>
          <p:cNvSpPr txBox="1"/>
          <p:nvPr/>
        </p:nvSpPr>
        <p:spPr>
          <a:xfrm>
            <a:off x="420566" y="1558627"/>
            <a:ext cx="5983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>
                <a:latin typeface="Arial Black" panose="020B0A04020102020204" pitchFamily="34" charset="0"/>
              </a:rPr>
              <a:t>ケンタッキー・</a:t>
            </a:r>
            <a:endParaRPr kumimoji="1" lang="en-US" altLang="ja-JP" sz="3000" b="1" dirty="0">
              <a:latin typeface="Arial Black" panose="020B0A04020102020204" pitchFamily="34" charset="0"/>
            </a:endParaRPr>
          </a:p>
          <a:p>
            <a:r>
              <a:rPr kumimoji="1" lang="ja-JP" altLang="en-US" sz="3000" b="1" dirty="0">
                <a:latin typeface="Arial Black" panose="020B0A04020102020204" pitchFamily="34" charset="0"/>
              </a:rPr>
              <a:t>フライド・</a:t>
            </a:r>
            <a:endParaRPr kumimoji="1" lang="en-US" altLang="ja-JP" sz="3000" b="1" dirty="0">
              <a:latin typeface="Arial Black" panose="020B0A04020102020204" pitchFamily="34" charset="0"/>
            </a:endParaRPr>
          </a:p>
          <a:p>
            <a:r>
              <a:rPr kumimoji="1" lang="ja-JP" altLang="en-US" sz="3000" b="1" dirty="0">
                <a:latin typeface="Arial Black" panose="020B0A04020102020204" pitchFamily="34" charset="0"/>
              </a:rPr>
              <a:t>チキン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425BAAEF-DDE6-8586-6078-598C0192C190}"/>
              </a:ext>
            </a:extLst>
          </p:cNvPr>
          <p:cNvSpPr/>
          <p:nvPr/>
        </p:nvSpPr>
        <p:spPr>
          <a:xfrm>
            <a:off x="3005527" y="2125639"/>
            <a:ext cx="375780" cy="3168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C15C27-6AA0-242A-AD54-9483976AE32C}"/>
              </a:ext>
            </a:extLst>
          </p:cNvPr>
          <p:cNvSpPr txBox="1"/>
          <p:nvPr/>
        </p:nvSpPr>
        <p:spPr>
          <a:xfrm flipH="1">
            <a:off x="3576707" y="1395222"/>
            <a:ext cx="3120521" cy="147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/>
              <a:t>トロッキー・</a:t>
            </a:r>
            <a:endParaRPr kumimoji="1" lang="en-US" altLang="ja-JP" sz="3000" b="1" dirty="0"/>
          </a:p>
          <a:p>
            <a:r>
              <a:rPr kumimoji="1" lang="ja-JP" altLang="en-US" sz="3000" b="1" dirty="0"/>
              <a:t>フライド・</a:t>
            </a:r>
            <a:endParaRPr kumimoji="1" lang="en-US" altLang="ja-JP" sz="3000" b="1" dirty="0"/>
          </a:p>
          <a:p>
            <a:r>
              <a:rPr kumimoji="1" lang="ja-JP" altLang="en-US" sz="3000" b="1" dirty="0"/>
              <a:t>チキン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09BE477-D30D-52ED-B352-0E378B5C7DAA}"/>
              </a:ext>
            </a:extLst>
          </p:cNvPr>
          <p:cNvSpPr/>
          <p:nvPr/>
        </p:nvSpPr>
        <p:spPr>
          <a:xfrm>
            <a:off x="180788" y="1317277"/>
            <a:ext cx="6463430" cy="18362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F81D936-18A9-2DA7-C008-CCB8FE6A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6973" y="8718552"/>
            <a:ext cx="1543050" cy="486833"/>
          </a:xfrm>
        </p:spPr>
        <p:txBody>
          <a:bodyPr/>
          <a:lstStyle/>
          <a:p>
            <a:r>
              <a:rPr kumimoji="1" lang="en-US" altLang="ja-JP" sz="3200" b="1" dirty="0"/>
              <a:t>5</a:t>
            </a:r>
            <a:endParaRPr kumimoji="1" lang="ja-JP" altLang="en-US" sz="32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765EDF-FEF7-414D-F1C7-43ACE425C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80" y="3558237"/>
            <a:ext cx="2062458" cy="54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57DF50-9E22-EEDF-6A06-8E52940DFA3F}"/>
              </a:ext>
            </a:extLst>
          </p:cNvPr>
          <p:cNvSpPr txBox="1"/>
          <p:nvPr/>
        </p:nvSpPr>
        <p:spPr>
          <a:xfrm>
            <a:off x="311188" y="922001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カーネルサンダース人形の顔も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“トロッキー”になっている！！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CC67C9-A516-1DB2-5B5E-A823385E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8547" y="8682366"/>
            <a:ext cx="1961042" cy="559868"/>
          </a:xfrm>
        </p:spPr>
        <p:txBody>
          <a:bodyPr/>
          <a:lstStyle/>
          <a:p>
            <a:r>
              <a:rPr kumimoji="1" lang="en-US" altLang="ja-JP" sz="3200" b="1" dirty="0"/>
              <a:t>6</a:t>
            </a:r>
            <a:r>
              <a:rPr kumimoji="1" lang="en-US" altLang="ja-JP" sz="2000" b="1" dirty="0"/>
              <a:t>/</a:t>
            </a:r>
            <a:r>
              <a:rPr kumimoji="1" lang="ja-JP" altLang="en-US" sz="2000" b="1" dirty="0"/>
              <a:t>完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07C01B-B264-B7BF-96EC-2462AD759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2" y="2687424"/>
            <a:ext cx="2806112" cy="222695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AD52758-FD71-3EC1-02BF-BCCA135BA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87" y="3657600"/>
            <a:ext cx="554125" cy="62167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0B9690C-D1E7-E647-9DD6-42D3F169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455" y="2180527"/>
            <a:ext cx="2480843" cy="65018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E387E4-82AC-C986-25BA-50073F86D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02" y="6827699"/>
            <a:ext cx="2981459" cy="180286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B8DCA2-4FA8-1255-8C51-135F92E9FF3C}"/>
              </a:ext>
            </a:extLst>
          </p:cNvPr>
          <p:cNvSpPr txBox="1"/>
          <p:nvPr/>
        </p:nvSpPr>
        <p:spPr>
          <a:xfrm flipH="1">
            <a:off x="1178336" y="3534486"/>
            <a:ext cx="7384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0" dirty="0">
                <a:latin typeface="Arial Black" panose="020B0A04020102020204" pitchFamily="34" charset="0"/>
              </a:rPr>
              <a:t>₊</a:t>
            </a:r>
          </a:p>
        </p:txBody>
      </p:sp>
    </p:spTree>
    <p:extLst>
      <p:ext uri="{BB962C8B-B14F-4D97-AF65-F5344CB8AC3E}">
        <p14:creationId xmlns:p14="http://schemas.microsoft.com/office/powerpoint/2010/main" val="33633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3064</TotalTime>
  <Words>154</Words>
  <Application>Microsoft Office PowerPoint</Application>
  <PresentationFormat>画面に合わせる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三浦 邦夫</cp:lastModifiedBy>
  <cp:revision>160</cp:revision>
  <cp:lastPrinted>2022-06-15T00:18:53Z</cp:lastPrinted>
  <dcterms:created xsi:type="dcterms:W3CDTF">2021-09-11T12:07:54Z</dcterms:created>
  <dcterms:modified xsi:type="dcterms:W3CDTF">2022-06-18T00:14:55Z</dcterms:modified>
</cp:coreProperties>
</file>